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5" r:id="rId2"/>
    <p:sldMasterId id="2147483737" r:id="rId3"/>
  </p:sldMasterIdLst>
  <p:sldIdLst>
    <p:sldId id="256" r:id="rId4"/>
    <p:sldId id="267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79" r:id="rId13"/>
    <p:sldId id="299" r:id="rId14"/>
    <p:sldId id="281" r:id="rId15"/>
    <p:sldId id="283" r:id="rId16"/>
    <p:sldId id="271" r:id="rId17"/>
    <p:sldId id="274" r:id="rId18"/>
    <p:sldId id="296" r:id="rId19"/>
    <p:sldId id="29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98" r:id="rId30"/>
    <p:sldId id="284" r:id="rId31"/>
    <p:sldId id="273" r:id="rId32"/>
    <p:sldId id="300" r:id="rId33"/>
    <p:sldId id="285" r:id="rId34"/>
    <p:sldId id="260" r:id="rId35"/>
    <p:sldId id="289" r:id="rId36"/>
    <p:sldId id="290" r:id="rId37"/>
    <p:sldId id="263" r:id="rId38"/>
    <p:sldId id="291" r:id="rId39"/>
    <p:sldId id="292" r:id="rId40"/>
    <p:sldId id="264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CC00"/>
    <a:srgbClr val="000000"/>
    <a:srgbClr val="FFCCCC"/>
    <a:srgbClr val="CC00CC"/>
    <a:srgbClr val="FFFF00"/>
    <a:srgbClr val="6699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83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580928-737F-439F-A4F1-6DA3B4F74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B47E-A9F6-44D6-BF9D-EACE99DC6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60273-0D5A-4299-B412-CD0C629CC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80928-737F-439F-A4F1-6DA3B4F74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80AEE-3F5E-418F-9B88-0B2DF5FE6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9741-5287-4660-8F96-045CB74852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28C84-167B-4890-AEE9-AB7D7D7FFB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2F53-18D4-426D-B3D9-D403680B0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DCF3-9126-46E9-9C36-CC3DBCF41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7F27B-5835-4A91-88A6-653D0F6AB8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ED940-1165-43EB-91FB-78332823A6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0AEE-3F5E-418F-9B88-0B2DF5FE6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E926-A941-4AE5-89DC-ED290CC03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9B47E-A9F6-44D6-BF9D-EACE99DC67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0273-0D5A-4299-B412-CD0C629CC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80928-737F-439F-A4F1-6DA3B4F74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80AEE-3F5E-418F-9B88-0B2DF5FE6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9741-5287-4660-8F96-045CB74852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28C84-167B-4890-AEE9-AB7D7D7FFB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2F53-18D4-426D-B3D9-D403680B0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DCF3-9126-46E9-9C36-CC3DBCF41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7F27B-5835-4A91-88A6-653D0F6AB8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9741-5287-4660-8F96-045CB74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ED940-1165-43EB-91FB-78332823A6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E926-A941-4AE5-89DC-ED290CC03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9B47E-A9F6-44D6-BF9D-EACE99DC67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0273-0D5A-4299-B412-CD0C629CC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8C84-167B-4890-AEE9-AB7D7D7FF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2F53-18D4-426D-B3D9-D403680B0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DCF3-9126-46E9-9C36-CC3DBCF4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F27B-5835-4A91-88A6-653D0F6AB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D940-1165-43EB-91FB-78332823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E926-A941-4AE5-89DC-ED290CC03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8EBCD32-EBBD-44A3-BA40-EFA97E821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BCD32-EBBD-44A3-BA40-EFA97E821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BCD32-EBBD-44A3-BA40-EFA97E821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Velkin\&#1052;&#1086;&#1080;%20&#1076;&#1086;&#1082;&#1091;&#1084;&#1077;&#1085;&#1090;&#1099;\ls64.wa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elkin\&#1052;&#1086;&#1080;%20&#1076;&#1086;&#1082;&#1091;&#1084;&#1077;&#1085;&#1090;&#1099;\ls64.wa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elkin\&#1052;&#1086;&#1080;%20&#1076;&#1086;&#1082;&#1091;&#1084;&#1077;&#1085;&#1090;&#1099;\&#1042;&#1086;&#1081;&#1089;&#1082;&#1072;%20&#1074;%20&#1040;&#1092;&#1075;&#1072;&#1085;&#1077;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«Живая память»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Посвящается </a:t>
            </a:r>
          </a:p>
          <a:p>
            <a:pPr eaLnBrk="1" hangingPunct="1">
              <a:defRPr/>
            </a:pPr>
            <a:r>
              <a:rPr lang="ru-RU" sz="2800" smtClean="0"/>
              <a:t> памяти погибших</a:t>
            </a:r>
            <a:r>
              <a:rPr lang="en-US" sz="2800" smtClean="0"/>
              <a:t> </a:t>
            </a:r>
            <a:r>
              <a:rPr lang="ru-RU" sz="2800" smtClean="0"/>
              <a:t>воинов в Афганистане и других «горячих точках»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5003800" y="333375"/>
            <a:ext cx="3960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Пусть история всех нас рассудит</a:t>
            </a:r>
          </a:p>
          <a:p>
            <a:r>
              <a:rPr lang="ru-RU" b="1" i="1"/>
              <a:t>И оценку пусть каждому даст.</a:t>
            </a:r>
          </a:p>
          <a:p>
            <a:r>
              <a:rPr lang="ru-RU" b="1" i="1"/>
              <a:t>Пусть о павших никто не забудет,</a:t>
            </a:r>
          </a:p>
          <a:p>
            <a:r>
              <a:rPr lang="ru-RU" b="1" i="1"/>
              <a:t>И хоть кто-то расскажет о нас.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3097213" cy="1366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Чечня</a:t>
            </a:r>
          </a:p>
        </p:txBody>
      </p:sp>
      <p:pic>
        <p:nvPicPr>
          <p:cNvPr id="74757" name="ls6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931224" cy="31543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Воины-земляки Валуйского городского округа, погибшие при исполнении воинского долга в </a:t>
            </a:r>
            <a:r>
              <a:rPr lang="ru-RU" b="1" u="sng" dirty="0">
                <a:solidFill>
                  <a:srgbClr val="FF0000"/>
                </a:solidFill>
              </a:rPr>
              <a:t>Чеченской республике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КРАВЧЕНКО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СЕРГЕЙ </a:t>
            </a:r>
            <a:r>
              <a:rPr lang="ru-RU" b="1" dirty="0">
                <a:solidFill>
                  <a:srgbClr val="FF0000"/>
                </a:solidFill>
              </a:rPr>
              <a:t>ВЛАДИМИРОВИЧ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(22.08.1963 – июнь </a:t>
            </a:r>
            <a:r>
              <a:rPr lang="ru-RU" b="1" dirty="0" smtClean="0">
                <a:solidFill>
                  <a:srgbClr val="FF0000"/>
                </a:solidFill>
              </a:rPr>
              <a:t>1995 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almuseum.ru/uploads/image/Novosti/Pogibshie_voini/Chechnya/Kravchenko_Sergey_Vladimirovich__mladshiy_sergant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ls64.wav">
            <a:hlinkClick r:id="" action="ppaction://media"/>
          </p:cNvPr>
          <p:cNvPicPr>
            <a:picLocks noRot="1" noChangeAspect="1" noChangeArrowheads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8350" y="6308725"/>
            <a:ext cx="304800" cy="304800"/>
          </a:xfrm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771800" y="116632"/>
            <a:ext cx="439261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</a:rPr>
              <a:t>Пусть история всех нас рассудит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И оценку пусть каждому даст.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Пусть о павших никто не забудет,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И хоть кто-то расскажет о нас</a:t>
            </a:r>
            <a:r>
              <a:rPr lang="ru-RU" b="1" i="1" dirty="0" smtClean="0">
                <a:solidFill>
                  <a:srgbClr val="FF33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АЛИМЕНКО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АЛЕКСЕЙ </a:t>
            </a:r>
            <a:r>
              <a:rPr lang="ru-RU" b="1" dirty="0">
                <a:solidFill>
                  <a:srgbClr val="FF0000"/>
                </a:solidFill>
              </a:rPr>
              <a:t>ВЛАДИМИРОВИЧ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Chechnya/Alimenko_Aleksey_Vladimirovich__sergant_milits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БЕСПАЛОВ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ЮРИЙ </a:t>
            </a:r>
            <a:r>
              <a:rPr lang="ru-RU" b="1" dirty="0">
                <a:solidFill>
                  <a:srgbClr val="FF0000"/>
                </a:solidFill>
              </a:rPr>
              <a:t>ВИКТОРОВИЧ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almuseum.ru/uploads/image/Novosti/Pogibshie_voini/Chechnya/Bespalov_Yuriy_Viktorovich__serg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БУСЛОВСКИЙ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СЕРГЕЙ НИКОЛАЕВИЧ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Chechnya/Buslovskiy_Sergey_Nikolaevich__ryadovo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54635"/>
            <a:ext cx="4104680" cy="51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КАСЁНКОВ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АЛЕКСЕЙ СЕРГЕЕВИЧ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almuseum.ru/uploads/image/Novosti/Pogibshie_voini/Chechnya/Kasyonkov_Aleksey_sergeevich__sergani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165005" cy="53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ЛЕВЕНЕЦ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ЕВГЕНИЙ АНАТОЛЬЕВИЧ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Chechnya/Levenets_Evgeniy_Anatolevich_sergant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245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РЯБЦОВСКИЙ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ГРИГОРИЙ </a:t>
            </a:r>
            <a:r>
              <a:rPr lang="ru-RU" b="1" dirty="0">
                <a:solidFill>
                  <a:srgbClr val="FF0000"/>
                </a:solidFill>
              </a:rPr>
              <a:t>ОЛЕГОВИЧ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almuseum.ru/uploads/image/Novosti/Pogibshie_voini/Chechnya/Ryabtsovskiy_Grigoriy_Olegovich__kapit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7008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ТОЛСТЫХ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АЛЕКСАНДР </a:t>
            </a:r>
            <a:r>
              <a:rPr lang="ru-RU" b="1" dirty="0">
                <a:solidFill>
                  <a:srgbClr val="FF0000"/>
                </a:solidFill>
              </a:rPr>
              <a:t>ФЁДЕРОВИЧ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Chechnya/Tolstih_Aleksandr_Fedorovich__starshiy_leyten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931224" cy="31543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Воины-земляки Валуйского городского округа, погибшие при исполнении воинского долга в республике Афганистан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7284" name="Войска в Афгане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76250"/>
            <a:ext cx="7921625" cy="5959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7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0"/>
            <a:ext cx="8208912" cy="2204864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Я не знаю, зачем и кому это нужно,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Кто послал их на смерть не дрожащей рукой,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Только так беспощадно, так зло и ненужно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Опустили их в вечный покой.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Рисунок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05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Да, это было необходимо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Тишина. Перебор гитарный…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 не за эту ли тишину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Погибают российские парни.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Не по песням узнав про войну.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Рисунок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0"/>
            <a:ext cx="914400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4" descr="Рисунок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воинский долг, и это не обсуждается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Мама, друзья, невеста.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Простите, что здесь себе выбрал место.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своей стране я вас берег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честно выполнил свой долг.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Теперь для вас травою стану,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Березкой, ветром и цветами.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Мама, поверь, что это я,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Навек с тобою боль твоя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4" descr="Рисунок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ВЕРХОЛАМОВ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ОЛЕГ ВЛАДИМИРОВИЧ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Verholamov_Oleg_Vladimirovich__kurs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06280" cy="545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4820" name="Picture 4" descr="Рисунок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000" y="57150"/>
            <a:ext cx="11557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ГУСТЕНКО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АЛЕКСАНДР </a:t>
            </a:r>
            <a:r>
              <a:rPr lang="ru-RU" b="1" dirty="0">
                <a:solidFill>
                  <a:srgbClr val="FF0000"/>
                </a:solidFill>
              </a:rPr>
              <a:t>ВЛАДИМИРОВИЧ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almuseum.ru/uploads/image/Novosti/Pogibshie_voini/Gustenko_Aleksandr_Vladimirovich__starshiy_leyten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КАСЕНКОВ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АНАТОЛИЙ </a:t>
            </a:r>
            <a:r>
              <a:rPr lang="ru-RU" b="1" dirty="0">
                <a:solidFill>
                  <a:srgbClr val="FF0000"/>
                </a:solidFill>
              </a:rPr>
              <a:t>НИКОЛАЕВИЧ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Kasenkov_Anatoliy_Nikolaevich__mladshiy_leyten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КИСЕЛЁВ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ЛЕОНИД ВАСИЛЬЕВИЧ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almuseum.ru/uploads/image/Novosti/Pogibshie_voini/Chechnya/Kiselyov_Leonid_Vasilevich__ryadovo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37444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ВИННИКОВ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ФЕЛИКС ДМИТРИЕВИЧ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Vinnikov_Feliks_Dmitrievich__podpolkov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779247" cy="488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ВИННИКОВ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ФЕЛИКС ДМИТРИЕВИЧ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valmuseum.ru/uploads/image/Novosti/Pogibshie_voini/Vinnikov_Feliks_Dmitrievich__podpolkov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779247" cy="488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227</Words>
  <Application>Microsoft Office PowerPoint</Application>
  <PresentationFormat>Экран (4:3)</PresentationFormat>
  <Paragraphs>46</Paragraphs>
  <Slides>41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Times New Roman</vt:lpstr>
      <vt:lpstr>Arial</vt:lpstr>
      <vt:lpstr>Wingdings</vt:lpstr>
      <vt:lpstr>Calibri</vt:lpstr>
      <vt:lpstr>Клен</vt:lpstr>
      <vt:lpstr>Тема Office</vt:lpstr>
      <vt:lpstr>1_Тема Office</vt:lpstr>
      <vt:lpstr>«Живая память»</vt:lpstr>
      <vt:lpstr>Слайд 2</vt:lpstr>
      <vt:lpstr>Воины-земляки Валуйского городского округа, погибшие при исполнении воинского долга в республике Афганистан</vt:lpstr>
      <vt:lpstr>ВЕРХОЛАМОВ ОЛЕГ ВЛАДИМИРОВИЧ</vt:lpstr>
      <vt:lpstr>ГУСТЕНКО АЛЕКСАНДР ВЛАДИМИРОВИЧ</vt:lpstr>
      <vt:lpstr>КАСЕНКОВ АНАТОЛИЙ НИКОЛАЕВИЧ</vt:lpstr>
      <vt:lpstr>КИСЕЛЁВ  ЛЕОНИД ВАСИЛЬЕВИЧ</vt:lpstr>
      <vt:lpstr>ВИННИКОВ ФЕЛИКС ДМИТРИЕВИЧ</vt:lpstr>
      <vt:lpstr>ВИННИКОВ ФЕЛИКС ДМИТРИЕВИЧ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Воины-земляки Валуйского городского округа, погибшие при исполнении воинского долга в Чеченской республике</vt:lpstr>
      <vt:lpstr>КРАВЧЕНКО СЕРГЕЙ ВЛАДИМИРОВИЧ (22.08.1963 – июнь 1995 г.)</vt:lpstr>
      <vt:lpstr>АЛИМЕНКО АЛЕКСЕЙ ВЛАДИМИРОВИЧ</vt:lpstr>
      <vt:lpstr>БЕСПАЛОВ ЮРИЙ ВИКТОРОВИЧ</vt:lpstr>
      <vt:lpstr>БУСЛОВСКИЙ СЕРГЕЙ НИКОЛАЕВИЧ</vt:lpstr>
      <vt:lpstr>КАСЁНКОВ АЛЕКСЕЙ СЕРГЕЕВИЧ</vt:lpstr>
      <vt:lpstr>ЛЕВЕНЕЦ ЕВГЕНИЙ АНАТОЛЬЕВИЧ</vt:lpstr>
      <vt:lpstr>РЯБЦОВСКИЙ  ГРИГОРИЙ ОЛЕГОВИЧ</vt:lpstr>
      <vt:lpstr>ТОЛСТЫХ  АЛЕКСАНДР ФЁДЕРОВИЧ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Да, это было необходимо</vt:lpstr>
      <vt:lpstr>Слайд 36</vt:lpstr>
      <vt:lpstr>Слайд 37</vt:lpstr>
      <vt:lpstr>Это воинский долг, и это не обсуждается</vt:lpstr>
      <vt:lpstr>Слайд 39</vt:lpstr>
      <vt:lpstr>Слайд 40</vt:lpstr>
      <vt:lpstr>Слайд 41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«Живая память»</dc:title>
  <dc:creator>Your User Name</dc:creator>
  <cp:lastModifiedBy>User</cp:lastModifiedBy>
  <cp:revision>22</cp:revision>
  <dcterms:created xsi:type="dcterms:W3CDTF">2007-02-17T06:09:52Z</dcterms:created>
  <dcterms:modified xsi:type="dcterms:W3CDTF">2023-02-15T08:15:41Z</dcterms:modified>
</cp:coreProperties>
</file>